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sldIdLst>
    <p:sldId id="256" r:id="rId2"/>
  </p:sldIdLst>
  <p:sldSz cx="12801600" cy="9601200" type="A3"/>
  <p:notesSz cx="6794500" cy="9931400"/>
  <p:defaultTextStyle>
    <a:defPPr>
      <a:defRPr lang="pl-P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589A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02" y="6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853" y="-11855"/>
            <a:ext cx="12837726" cy="9624909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834" y="3366348"/>
            <a:ext cx="8157407" cy="2304823"/>
          </a:xfrm>
        </p:spPr>
        <p:txBody>
          <a:bodyPr anchor="b">
            <a:noAutofit/>
          </a:bodyPr>
          <a:lstStyle>
            <a:lvl1pPr algn="r">
              <a:defRPr sz="756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834" y="5671168"/>
            <a:ext cx="8157407" cy="153565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15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53440"/>
            <a:ext cx="8886800" cy="47650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6258560"/>
            <a:ext cx="8886800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69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853440"/>
            <a:ext cx="8501055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41503" y="5085080"/>
            <a:ext cx="7587726" cy="533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258560"/>
            <a:ext cx="8886801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675796" y="110652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404117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249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2704783"/>
            <a:ext cx="8886801" cy="3633644"/>
          </a:xfrm>
        </p:spPr>
        <p:txBody>
          <a:bodyPr anchor="b">
            <a:normAutofit/>
          </a:bodyPr>
          <a:lstStyle>
            <a:lvl1pPr algn="l">
              <a:defRPr sz="616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78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853440"/>
            <a:ext cx="8501055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5618480"/>
            <a:ext cx="8886802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675796" y="110652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404117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33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88" y="853440"/>
            <a:ext cx="8878051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5618480"/>
            <a:ext cx="8886802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accent1"/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791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1746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68237" y="853441"/>
            <a:ext cx="1370337" cy="735203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439" y="853441"/>
            <a:ext cx="7273036" cy="735203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03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80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3781216"/>
            <a:ext cx="8886801" cy="2557213"/>
          </a:xfrm>
        </p:spPr>
        <p:txBody>
          <a:bodyPr anchor="b"/>
          <a:lstStyle>
            <a:lvl1pPr algn="l">
              <a:defRPr sz="56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1204560"/>
          </a:xfrm>
        </p:spPr>
        <p:txBody>
          <a:bodyPr anchor="t"/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02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53440"/>
            <a:ext cx="8886800" cy="18491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441" y="3024825"/>
            <a:ext cx="4323353" cy="5433081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886" y="3024827"/>
            <a:ext cx="4323354" cy="5433082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11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853440"/>
            <a:ext cx="8886798" cy="184912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9" y="3025376"/>
            <a:ext cx="4326941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439" y="3832145"/>
            <a:ext cx="4326941" cy="4625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296" y="3025376"/>
            <a:ext cx="4326941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296" y="3832145"/>
            <a:ext cx="4326941" cy="4625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84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853440"/>
            <a:ext cx="8886800" cy="184912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65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30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2098046"/>
            <a:ext cx="3906255" cy="178985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786" y="720896"/>
            <a:ext cx="4740452" cy="773701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9" y="3887897"/>
            <a:ext cx="3906255" cy="3618229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0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6720840"/>
            <a:ext cx="8886800" cy="793433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3438" y="853440"/>
            <a:ext cx="8886800" cy="5384005"/>
          </a:xfrm>
        </p:spPr>
        <p:txBody>
          <a:bodyPr anchor="t">
            <a:normAutofit/>
          </a:bodyPr>
          <a:lstStyle>
            <a:lvl1pPr marL="0" indent="0" algn="ctr">
              <a:buNone/>
              <a:defRPr sz="2240"/>
            </a:lvl1pPr>
            <a:lvl2pPr marL="640080" indent="0">
              <a:buNone/>
              <a:defRPr sz="2240"/>
            </a:lvl2pPr>
            <a:lvl3pPr marL="1280160" indent="0">
              <a:buNone/>
              <a:defRPr sz="224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8" y="7514273"/>
            <a:ext cx="8886800" cy="943634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66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853" y="-11855"/>
            <a:ext cx="12837727" cy="9624909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439" y="853440"/>
            <a:ext cx="8886798" cy="1849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3024827"/>
            <a:ext cx="8886800" cy="5433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7361" y="8457909"/>
            <a:ext cx="9577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A986-D61A-4C63-8ADB-8998F7C0DDD7}" type="datetimeFigureOut">
              <a:rPr lang="pl-PL" smtClean="0"/>
              <a:t>2019-10-18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3439" y="8457909"/>
            <a:ext cx="647216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2547" y="8457909"/>
            <a:ext cx="71769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accent1"/>
                </a:solidFill>
              </a:defRPr>
            </a:lvl1pPr>
          </a:lstStyle>
          <a:p>
            <a:fld id="{99EC5F0E-1F94-4B06-B5DA-403DDDEA84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82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</p:sldLayoutIdLst>
  <p:txStyles>
    <p:titleStyle>
      <a:lvl1pPr algn="l" defTabSz="640080" rtl="0" eaLnBrk="1" latinLnBrk="0" hangingPunct="1">
        <a:spcBef>
          <a:spcPct val="0"/>
        </a:spcBef>
        <a:buNone/>
        <a:defRPr sz="504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0060" indent="-48006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1014112" y="1215792"/>
            <a:ext cx="91071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800" b="1" i="0" u="none" strike="noStrike" baseline="0" dirty="0" smtClean="0">
                <a:solidFill>
                  <a:srgbClr val="00589A"/>
                </a:solidFill>
                <a:latin typeface="Ubuntu-Bold"/>
              </a:rPr>
              <a:t>Gmina </a:t>
            </a:r>
            <a:r>
              <a:rPr lang="pl-PL" sz="2800" b="1" dirty="0" smtClean="0">
                <a:solidFill>
                  <a:srgbClr val="00589A"/>
                </a:solidFill>
                <a:latin typeface="Ubuntu-Bold"/>
              </a:rPr>
              <a:t>Dzikowiec </a:t>
            </a:r>
            <a:r>
              <a:rPr lang="pl-PL" sz="2400" dirty="0" smtClean="0">
                <a:solidFill>
                  <a:srgbClr val="00589A"/>
                </a:solidFill>
                <a:latin typeface="Ubuntu-Bold"/>
              </a:rPr>
              <a:t>w partnerstwie ze</a:t>
            </a:r>
            <a:r>
              <a:rPr lang="pl-PL" sz="2400" dirty="0">
                <a:solidFill>
                  <a:srgbClr val="00589A"/>
                </a:solidFill>
                <a:latin typeface="Ubuntu-Bold"/>
              </a:rPr>
              <a:t> </a:t>
            </a:r>
            <a:r>
              <a:rPr lang="pl-PL" sz="2400" dirty="0" smtClean="0">
                <a:solidFill>
                  <a:srgbClr val="00589A"/>
                </a:solidFill>
                <a:latin typeface="Ubuntu-Bold"/>
              </a:rPr>
              <a:t>Stowarzyszeniem Przyjaciół Szkoły Podstawowej w </a:t>
            </a:r>
            <a:r>
              <a:rPr lang="pl-PL" sz="2400" dirty="0" err="1" smtClean="0">
                <a:solidFill>
                  <a:srgbClr val="00589A"/>
                </a:solidFill>
                <a:latin typeface="Ubuntu-Bold"/>
              </a:rPr>
              <a:t>Spiach</a:t>
            </a:r>
            <a:r>
              <a:rPr lang="pl-PL" sz="2400" dirty="0" smtClean="0">
                <a:solidFill>
                  <a:srgbClr val="00589A"/>
                </a:solidFill>
                <a:latin typeface="Ubuntu-Bold"/>
              </a:rPr>
              <a:t>, Stowarzyszeniem Rozwoju Gminy Dzikowiec „NASZA SZANSA” oraz ALDEO Systemami Zarządzania Sp. z. o.o., </a:t>
            </a:r>
            <a:r>
              <a:rPr lang="pl-PL" sz="2400" i="0" u="none" strike="noStrike" baseline="0" dirty="0" smtClean="0">
                <a:solidFill>
                  <a:srgbClr val="00589A"/>
                </a:solidFill>
                <a:latin typeface="Ubuntu-Bold"/>
              </a:rPr>
              <a:t>realizuje </a:t>
            </a:r>
            <a:r>
              <a:rPr lang="pl-PL" sz="2400" dirty="0" smtClean="0">
                <a:solidFill>
                  <a:srgbClr val="00589A"/>
                </a:solidFill>
                <a:latin typeface="Ubuntu-Bold"/>
              </a:rPr>
              <a:t>w</a:t>
            </a:r>
            <a:r>
              <a:rPr lang="pl-PL" sz="2400" b="1" dirty="0" smtClean="0">
                <a:solidFill>
                  <a:srgbClr val="00589A"/>
                </a:solidFill>
                <a:latin typeface="Ubuntu-Bold"/>
              </a:rPr>
              <a:t>:</a:t>
            </a:r>
          </a:p>
          <a:p>
            <a:pPr algn="just"/>
            <a:endParaRPr lang="pl-PL" sz="1800" b="1" dirty="0" smtClean="0">
              <a:solidFill>
                <a:srgbClr val="00589A"/>
              </a:solidFill>
              <a:latin typeface="Ubuntu-Bol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589A"/>
                </a:solidFill>
                <a:latin typeface="Ubuntu-Bold"/>
              </a:rPr>
              <a:t>Zespole Szkół im. Ks. Prałata S. Sudoła w Dzikowcu,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589A"/>
                </a:solidFill>
                <a:latin typeface="Ubuntu-Bold"/>
              </a:rPr>
              <a:t>Szkole Podstawowej im. Jana Pawła II w Wilczej Woli,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589A"/>
                </a:solidFill>
                <a:latin typeface="Ubuntu-Bold"/>
              </a:rPr>
              <a:t>Szkole Podstawowej w Lipnicy,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589A"/>
                </a:solidFill>
                <a:latin typeface="Ubuntu-Bold"/>
              </a:rPr>
              <a:t>Zespole </a:t>
            </a:r>
            <a:r>
              <a:rPr lang="pl-PL" sz="2000" b="1" dirty="0" smtClean="0">
                <a:solidFill>
                  <a:srgbClr val="00589A"/>
                </a:solidFill>
                <a:latin typeface="Ubuntu-Bold"/>
              </a:rPr>
              <a:t>Szkolno-Przedszkolnym </a:t>
            </a:r>
            <a:r>
              <a:rPr lang="pl-PL" sz="2000" b="1" dirty="0" smtClean="0">
                <a:solidFill>
                  <a:srgbClr val="00589A"/>
                </a:solidFill>
                <a:latin typeface="Ubuntu-Bold"/>
              </a:rPr>
              <a:t>nr 1 w Mechowcu,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589A"/>
                </a:solidFill>
                <a:latin typeface="Ubuntu-Bold"/>
              </a:rPr>
              <a:t>Szkole Podstawowej w </a:t>
            </a:r>
            <a:r>
              <a:rPr lang="pl-PL" sz="2000" b="1" dirty="0" err="1" smtClean="0">
                <a:solidFill>
                  <a:srgbClr val="00589A"/>
                </a:solidFill>
                <a:latin typeface="Ubuntu-Bold"/>
              </a:rPr>
              <a:t>Spiach</a:t>
            </a:r>
            <a:endParaRPr lang="pl-PL" sz="2000" b="1" dirty="0" smtClean="0">
              <a:solidFill>
                <a:srgbClr val="00589A"/>
              </a:solidFill>
              <a:latin typeface="Ubuntu-Bol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800" b="1" dirty="0" smtClean="0">
              <a:solidFill>
                <a:srgbClr val="00589A"/>
              </a:solidFill>
              <a:latin typeface="Ubuntu-Bold"/>
            </a:endParaRPr>
          </a:p>
          <a:p>
            <a:pPr algn="ctr"/>
            <a:r>
              <a:rPr lang="pl-PL" sz="2400" spc="-100" dirty="0">
                <a:solidFill>
                  <a:srgbClr val="00589A"/>
                </a:solidFill>
                <a:latin typeface="Ubuntu-Bold"/>
              </a:rPr>
              <a:t>projekt dofinansowany z Funduszy </a:t>
            </a:r>
            <a:r>
              <a:rPr lang="pl-PL" sz="2400" spc="-100" dirty="0" smtClean="0">
                <a:solidFill>
                  <a:srgbClr val="00589A"/>
                </a:solidFill>
                <a:latin typeface="Ubuntu-Bold"/>
              </a:rPr>
              <a:t>Europejskich pn.</a:t>
            </a:r>
            <a:endParaRPr lang="pl-PL" sz="2800" b="1" spc="-100" dirty="0">
              <a:solidFill>
                <a:srgbClr val="00589A"/>
              </a:solidFill>
              <a:latin typeface="Ubuntu-Bold"/>
            </a:endParaRPr>
          </a:p>
          <a:p>
            <a:pPr algn="ctr"/>
            <a:r>
              <a:rPr lang="pl-PL" sz="3200" b="1" spc="-100" dirty="0">
                <a:solidFill>
                  <a:srgbClr val="C00000"/>
                </a:solidFill>
                <a:latin typeface="Ubuntu-Bold"/>
              </a:rPr>
              <a:t>„Nowa jakość nauczania </a:t>
            </a:r>
            <a:r>
              <a:rPr lang="pl-PL" sz="3200" b="1" spc="-100" dirty="0" smtClean="0">
                <a:solidFill>
                  <a:srgbClr val="C00000"/>
                </a:solidFill>
                <a:latin typeface="Ubuntu-Bold"/>
              </a:rPr>
              <a:t>w szkołach z Gminy </a:t>
            </a:r>
            <a:r>
              <a:rPr lang="pl-PL" sz="3200" b="1" spc="-100" dirty="0">
                <a:solidFill>
                  <a:srgbClr val="C00000"/>
                </a:solidFill>
                <a:latin typeface="Ubuntu-Bold"/>
              </a:rPr>
              <a:t>Dzikowiec”</a:t>
            </a:r>
            <a:endParaRPr lang="pl-PL" sz="3200" spc="-100" dirty="0">
              <a:solidFill>
                <a:srgbClr val="00589A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500376" y="6168752"/>
            <a:ext cx="9932872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900" b="1" i="0" u="none" strike="noStrike" baseline="0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  <a:t>Cele projektu:</a:t>
            </a:r>
            <a:r>
              <a:rPr lang="pl-PL" sz="1900" b="1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pl-PL" sz="1900" b="1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  <a:t>Wzrost kompetencji kluczowych uczestników w zakresie TIK, nauk matematyczno- przyrodniczych, języków obcych, kreatywności, innowacyjności i pracy zespołowej oraz rozwijanie indywidualnego podejścia do nauczania, szczególnie ze specjalnymi potrzebami edukacyjnymi. </a:t>
            </a:r>
          </a:p>
          <a:p>
            <a:pPr marL="457200" indent="-457200" algn="just">
              <a:buAutoNum type="arabicPeriod"/>
            </a:pPr>
            <a:r>
              <a:rPr lang="pl-PL" sz="1900" b="1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  <a:t>Wzrost kompetencji nauczycieli kształcenia ogólnego, w szczególności </a:t>
            </a:r>
            <a:br>
              <a:rPr lang="pl-PL" sz="1900" b="1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</a:br>
            <a:r>
              <a:rPr lang="pl-PL" sz="1900" b="1" dirty="0" smtClean="0">
                <a:solidFill>
                  <a:schemeClr val="accent1">
                    <a:lumMod val="50000"/>
                  </a:schemeClr>
                </a:solidFill>
                <a:latin typeface="Ubuntu"/>
              </a:rPr>
              <a:t>w zakresie wykorzystania TIK w nauczaniu. </a:t>
            </a:r>
            <a:endParaRPr lang="pl-PL" sz="1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640161" y="8545016"/>
            <a:ext cx="849694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l-PL" sz="2800" b="1" i="1" dirty="0">
                <a:latin typeface="Ubuntu-Bold"/>
              </a:rPr>
              <a:t>W</a:t>
            </a:r>
            <a:r>
              <a:rPr lang="pl-PL" sz="2800" b="1" i="1" u="none" strike="noStrike" baseline="0" dirty="0" smtClean="0">
                <a:latin typeface="Ubuntu-Bold"/>
              </a:rPr>
              <a:t>artość projektu: 1 124 582,59 PLN</a:t>
            </a:r>
            <a:r>
              <a:rPr lang="pl-PL" sz="2800" b="1" i="1" u="none" strike="noStrike" dirty="0" smtClean="0">
                <a:latin typeface="Ubuntu-Bold"/>
              </a:rPr>
              <a:t> </a:t>
            </a:r>
            <a:endParaRPr lang="pl-PL" sz="2800" b="1" i="1" u="none" strike="noStrike" baseline="0" dirty="0" smtClean="0">
              <a:latin typeface="Ubuntu-Bold"/>
            </a:endParaRPr>
          </a:p>
          <a:p>
            <a:r>
              <a:rPr lang="pl-PL" sz="2800" b="1" i="1" u="none" strike="noStrike" baseline="0" dirty="0" smtClean="0">
                <a:latin typeface="Ubuntu-Bold"/>
              </a:rPr>
              <a:t>Dofinansowanie projektu z UE</a:t>
            </a:r>
            <a:r>
              <a:rPr lang="pl-PL" sz="2800" b="1" i="1" dirty="0">
                <a:latin typeface="Ubuntu-Bold"/>
              </a:rPr>
              <a:t>: </a:t>
            </a:r>
            <a:r>
              <a:rPr lang="pl-PL" sz="2800" b="1" i="1" dirty="0" smtClean="0">
                <a:latin typeface="Ubuntu-Bold"/>
              </a:rPr>
              <a:t>955 895,20 PLN </a:t>
            </a:r>
            <a:endParaRPr lang="pl-PL" b="1" i="1" dirty="0"/>
          </a:p>
        </p:txBody>
      </p:sp>
      <p:pic>
        <p:nvPicPr>
          <p:cNvPr id="1027" name="Obraz 1" descr="C:\Users\Magda\Desktop\fepr-pl-podk-ueef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615"/>
            <a:ext cx="12801600" cy="93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9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150</Words>
  <Application>Microsoft Office PowerPoint</Application>
  <PresentationFormat>Papier A3 (297x420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Trebuchet MS</vt:lpstr>
      <vt:lpstr>Ubuntu</vt:lpstr>
      <vt:lpstr>Ubuntu-Bold</vt:lpstr>
      <vt:lpstr>Wingdings 3</vt:lpstr>
      <vt:lpstr>Faseta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had12zf</dc:creator>
  <cp:lastModifiedBy>Małgorzata Szczęch </cp:lastModifiedBy>
  <cp:revision>21</cp:revision>
  <cp:lastPrinted>2018-09-24T10:57:36Z</cp:lastPrinted>
  <dcterms:created xsi:type="dcterms:W3CDTF">2017-05-30T07:22:42Z</dcterms:created>
  <dcterms:modified xsi:type="dcterms:W3CDTF">2019-10-18T09:53:45Z</dcterms:modified>
</cp:coreProperties>
</file>